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8" autoAdjust="0"/>
    <p:restoredTop sz="94660"/>
  </p:normalViewPr>
  <p:slideViewPr>
    <p:cSldViewPr snapToGrid="0">
      <p:cViewPr varScale="1">
        <p:scale>
          <a:sx n="67" d="100"/>
          <a:sy n="67" d="100"/>
        </p:scale>
        <p:origin x="7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0701-AE15-42A2-9707-A869258CF427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3C67-AE4C-4493-8973-ECD127CE0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82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0701-AE15-42A2-9707-A869258CF427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3C67-AE4C-4493-8973-ECD127CE0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08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0701-AE15-42A2-9707-A869258CF427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3C67-AE4C-4493-8973-ECD127CE0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80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0701-AE15-42A2-9707-A869258CF427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3C67-AE4C-4493-8973-ECD127CE0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24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0701-AE15-42A2-9707-A869258CF427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3C67-AE4C-4493-8973-ECD127CE0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5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0701-AE15-42A2-9707-A869258CF427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3C67-AE4C-4493-8973-ECD127CE0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450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0701-AE15-42A2-9707-A869258CF427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3C67-AE4C-4493-8973-ECD127CE0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00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0701-AE15-42A2-9707-A869258CF427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3C67-AE4C-4493-8973-ECD127CE0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6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0701-AE15-42A2-9707-A869258CF427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3C67-AE4C-4493-8973-ECD127CE0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0701-AE15-42A2-9707-A869258CF427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3C67-AE4C-4493-8973-ECD127CE0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88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0701-AE15-42A2-9707-A869258CF427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3C67-AE4C-4493-8973-ECD127CE0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0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10701-AE15-42A2-9707-A869258CF427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33C67-AE4C-4493-8973-ECD127CE0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6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deviantart.com/mimilechampi/art/Vectorial-car-training-31318079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rpaymentcalculator.net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Comparison Budget - Cars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0" y="6388100"/>
            <a:ext cx="9144000" cy="1655762"/>
          </a:xfrm>
        </p:spPr>
        <p:txBody>
          <a:bodyPr/>
          <a:lstStyle/>
          <a:p>
            <a:r>
              <a:rPr lang="en-US" dirty="0" smtClean="0"/>
              <a:t>By: </a:t>
            </a:r>
            <a:r>
              <a:rPr lang="en-US" dirty="0" err="1"/>
              <a:t>p</a:t>
            </a:r>
            <a:r>
              <a:rPr lang="en-US" dirty="0" err="1" smtClean="0"/>
              <a:t>martin</a:t>
            </a:r>
            <a:r>
              <a:rPr lang="en-US" dirty="0" smtClean="0"/>
              <a:t> 9/8/18</a:t>
            </a:r>
            <a:endParaRPr lang="en-US" dirty="0"/>
          </a:p>
        </p:txBody>
      </p:sp>
      <p:pic>
        <p:nvPicPr>
          <p:cNvPr id="4" name="Picture 3" descr="Sports Car Vector | Free Vector Art at Vecteezy!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74" y="3714750"/>
            <a:ext cx="4055305" cy="2886075"/>
          </a:xfrm>
          <a:prstGeom prst="rect">
            <a:avLst/>
          </a:prstGeom>
        </p:spPr>
      </p:pic>
      <p:pic>
        <p:nvPicPr>
          <p:cNvPr id="5" name="Picture 4" descr="Vectorial car (training) by MimiLeChampi on DeviantArt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626" y="342579"/>
            <a:ext cx="3901448" cy="20116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01025" y="50292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Deviant Art, Cars, 9/8/18, </a:t>
            </a:r>
            <a:r>
              <a:rPr lang="en-US" dirty="0" smtClean="0">
                <a:hlinkClick r:id="rId4"/>
              </a:rPr>
              <a:t>https://www.deviantart.com/mimilechampi/art/Vectorial-car-training-313180794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645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1513" y="208744"/>
            <a:ext cx="8415337" cy="6649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 One: 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1028700" algn="l"/>
              </a:tabLst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Google Sheets and name New Document “Product Comparison”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1028700" algn="l"/>
              </a:tabLst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 Column titles A through G (Product – “Price per Year” )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028700" algn="l"/>
              </a:tabLst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Row 1 – format row to </a:t>
            </a:r>
            <a:r>
              <a:rPr lang="en-US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“wrap text”, center, bold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1028700" algn="l"/>
              </a:tabLst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Decide on other variables that you find important in a car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028700" algn="l"/>
              </a:tabLst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 </a:t>
            </a:r>
            <a:r>
              <a:rPr lang="en-US" sz="2800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least 3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for example: color, # of seatbelts) and add to </a:t>
            </a:r>
            <a:r>
              <a:rPr lang="en-US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cells H1 – J1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1028700" algn="l"/>
              </a:tabLst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Decide which cars you would like to investigate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arenR"/>
              <a:tabLst>
                <a:tab pos="1028700" algn="l"/>
              </a:tabLst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 “Product Column” List the 5 cars you have chosen (fill in cells from </a:t>
            </a:r>
            <a:r>
              <a:rPr lang="en-US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A2 – A6)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421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/>
          <a:srcRect t="12828" b="25314"/>
          <a:stretch/>
        </p:blipFill>
        <p:spPr bwMode="auto">
          <a:xfrm>
            <a:off x="0" y="385764"/>
            <a:ext cx="12401550" cy="60721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84902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89" y="329530"/>
            <a:ext cx="11630024" cy="6031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 2</a:t>
            </a:r>
            <a:endParaRPr lang="en-US" sz="5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Begin research for each </a:t>
            </a:r>
            <a:r>
              <a:rPr lang="en-US" sz="4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</a:t>
            </a:r>
          </a:p>
          <a:p>
            <a:pPr marL="1143000" lvl="1" indent="-6858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4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Fill in each cell accordingly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arenR"/>
            </a:pPr>
            <a:r>
              <a:rPr lang="en-US" sz="4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Column B and format text to “wrap</a:t>
            </a:r>
            <a:r>
              <a:rPr lang="en-US" sz="4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arenR"/>
            </a:pPr>
            <a:r>
              <a:rPr lang="en-US" sz="4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 “Price Per Year” </a:t>
            </a:r>
            <a:r>
              <a:rPr lang="en-US" sz="4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and“Price</a:t>
            </a:r>
            <a:r>
              <a:rPr lang="en-US" sz="4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Month” cells to currency</a:t>
            </a:r>
          </a:p>
          <a:p>
            <a:pPr marL="1143000" lvl="1" indent="-6858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4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Display dollar sign($) / 2 decimal places</a:t>
            </a:r>
            <a:endParaRPr lang="en-US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277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11287125" cy="7615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 3</a:t>
            </a:r>
            <a:endParaRPr lang="en-US" sz="5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car calculator to determine </a:t>
            </a:r>
            <a:r>
              <a:rPr lang="en-US" sz="5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montly</a:t>
            </a:r>
            <a:r>
              <a:rPr lang="en-US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payments for each car-  </a:t>
            </a:r>
            <a:r>
              <a:rPr lang="en-US" sz="5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https://www.carpaymentcalculator.net/</a:t>
            </a:r>
            <a:r>
              <a:rPr lang="en-US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5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Fill in “Price Per Month in column “F”</a:t>
            </a:r>
            <a:endParaRPr lang="en-US" sz="5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 formulas in “Price per Year” in cells in column “G”</a:t>
            </a:r>
            <a:endParaRPr lang="en-US" sz="5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422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207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Times New Roman</vt:lpstr>
      <vt:lpstr>Office Theme</vt:lpstr>
      <vt:lpstr>Comparison Budget - Cars</vt:lpstr>
      <vt:lpstr>PowerPoint Presentation</vt:lpstr>
      <vt:lpstr>PowerPoint Presentation</vt:lpstr>
      <vt:lpstr>PowerPoint Presentation</vt:lpstr>
      <vt:lpstr>PowerPoint Presentation</vt:lpstr>
    </vt:vector>
  </TitlesOfParts>
  <Company>D124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Budget - Cars</dc:title>
  <dc:creator>Patricia Martin</dc:creator>
  <cp:lastModifiedBy>Patricia Martin</cp:lastModifiedBy>
  <cp:revision>6</cp:revision>
  <dcterms:created xsi:type="dcterms:W3CDTF">2018-09-08T20:16:04Z</dcterms:created>
  <dcterms:modified xsi:type="dcterms:W3CDTF">2018-09-09T12:54:08Z</dcterms:modified>
</cp:coreProperties>
</file>