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8" r:id="rId9"/>
    <p:sldMasterId id="2147483690" r:id="rId10"/>
    <p:sldMasterId id="2147483692" r:id="rId11"/>
    <p:sldMasterId id="2147483708" r:id="rId12"/>
    <p:sldMasterId id="2147483710" r:id="rId13"/>
    <p:sldMasterId id="2147483712" r:id="rId14"/>
    <p:sldMasterId id="2147483816" r:id="rId15"/>
    <p:sldMasterId id="2147483818" r:id="rId16"/>
    <p:sldMasterId id="2147483820" r:id="rId17"/>
    <p:sldMasterId id="2147483822" r:id="rId18"/>
    <p:sldMasterId id="2147483826" r:id="rId19"/>
    <p:sldMasterId id="2147483828" r:id="rId20"/>
    <p:sldMasterId id="2147483830" r:id="rId21"/>
    <p:sldMasterId id="2147483935" r:id="rId22"/>
  </p:sldMasterIdLst>
  <p:notesMasterIdLst>
    <p:notesMasterId r:id="rId45"/>
  </p:notesMasterIdLst>
  <p:sldIdLst>
    <p:sldId id="398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1" r:id="rId32"/>
    <p:sldId id="272" r:id="rId33"/>
    <p:sldId id="273" r:id="rId34"/>
    <p:sldId id="281" r:id="rId35"/>
    <p:sldId id="282" r:id="rId36"/>
    <p:sldId id="283" r:id="rId37"/>
    <p:sldId id="335" r:id="rId38"/>
    <p:sldId id="336" r:id="rId39"/>
    <p:sldId id="337" r:id="rId40"/>
    <p:sldId id="338" r:id="rId41"/>
    <p:sldId id="340" r:id="rId42"/>
    <p:sldId id="341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50CE-666A-427E-8A7F-B931CC8750E0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B29C9-271E-4474-A58E-90BE9AAFC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3668216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8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A6A-AC71-4870-B256-9627CB934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DA88-718D-49E0-AFE8-16D01A326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7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6A6A-AC71-4870-B256-9627CB9343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DA88-718D-49E0-AFE8-16D01A3263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ransition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pPr algn="r"/>
              <a:t>‹#›</a:t>
            </a:fld>
            <a:endParaRPr lang="en" sz="1000" kern="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transition advTm="4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dletown_High_School_Nort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google.com/url?sa=i&amp;rct=j&amp;q=&amp;esrc=s&amp;source=images&amp;cd=&amp;cad=rja&amp;uact=8&amp;ved=0ahUKEwjin8GH_a7MAhUimYMKHQvbDw8QjB0IBg&amp;url=http://www.aqusagtechnologies.com/what-is-it-that-separates-a-good-website-from-a-bad-website/&amp;psig=AFQjCNGOLW5V6KZCO0gdmWf8b6-K6__jmQ&amp;ust=1461851956484704" TargetMode="External"/><Relationship Id="rId5" Type="http://schemas.openxmlformats.org/officeDocument/2006/relationships/hyperlink" Target="https://www.google.com/url?sa=i&amp;rct=j&amp;q=&amp;esrc=s&amp;source=images&amp;cd=&amp;cad=rja&amp;uact=8&amp;ved=0ahUKEwijrp2czqrMAhWrvIMKHVmVDBQQjB0IBg&amp;url=http://www.pixhd.host/s/sad-fat-kid-cartoon.html&amp;psig=AFQjCNHRONROiQcoXn8BuZFhjjOo0xexfQ&amp;ust=1461701934933460" TargetMode="External"/><Relationship Id="rId4" Type="http://schemas.openxmlformats.org/officeDocument/2006/relationships/hyperlink" Target="www.pinterest.com/pin/36542495723963596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enobscot_Valley_High_School_-_main_hallway.jpg" TargetMode="External"/><Relationship Id="rId7" Type="http://schemas.openxmlformats.org/officeDocument/2006/relationships/hyperlink" Target="https://commons.wikimedia.org/wiki/File:Thumbs_up_font_awesome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xabay.com/en/photos/playground/?cat=people" TargetMode="External"/><Relationship Id="rId5" Type="http://schemas.openxmlformats.org/officeDocument/2006/relationships/hyperlink" Target="https://www.flickr.com/photos/vectorportal/6996042387" TargetMode="External"/><Relationship Id="rId4" Type="http://schemas.openxmlformats.org/officeDocument/2006/relationships/hyperlink" Target="http://mj-fan58.deviantart.com/art/Michael-Jackson-As-Cartoon-16842366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-domain-image.com/free-images/people/children-kids/students-learn-about-schoolyard-habitats/attachment/students-learn-about-schoolyard-habitats" TargetMode="External"/><Relationship Id="rId3" Type="http://schemas.openxmlformats.org/officeDocument/2006/relationships/hyperlink" Target="http://www.geograph.org.uk/photo/2617653" TargetMode="External"/><Relationship Id="rId7" Type="http://schemas.openxmlformats.org/officeDocument/2006/relationships/hyperlink" Target="http://badboylol.deviantart.com/art/Pizza-Steve-54096181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boy-cartoon-child-comic-characters-1296150/" TargetMode="External"/><Relationship Id="rId5" Type="http://schemas.openxmlformats.org/officeDocument/2006/relationships/hyperlink" Target="https://www.flickr.com/photos/56866338@N06/8725704289" TargetMode="External"/><Relationship Id="rId4" Type="http://schemas.openxmlformats.org/officeDocument/2006/relationships/hyperlink" Target="https://en.wikipedia.org/wiki/Cyanide_&amp;_Happin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chellerocks/500234258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hyperlink" Target="https://www.flickr.com/photos/michellerocks/500234258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chellerocks/500234258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sketchport.com/drawing/6199784754905088/laughing-snoop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eterhess/1414638399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flickr.com/photos/kjarret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dletown_High_School_Nort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lickr.com/photos/kjarret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283898">
            <a:off x="-369489" y="1621868"/>
            <a:ext cx="996458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Citizenship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4724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By:  6A </a:t>
            </a:r>
          </a:p>
        </p:txBody>
      </p:sp>
    </p:spTree>
  </p:cSld>
  <p:clrMapOvr>
    <a:masterClrMapping/>
  </p:clrMapOvr>
  <p:transition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18341" y="3293989"/>
            <a:ext cx="1527025" cy="20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5907950" y="-693867"/>
            <a:ext cx="3559200" cy="3379600"/>
          </a:xfrm>
          <a:prstGeom prst="cloudCallout">
            <a:avLst>
              <a:gd name="adj1" fmla="val -35103"/>
              <a:gd name="adj2" fmla="val 6063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I don't care about that kid so i won't tell the teacher about what happened….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538150" y="3861140"/>
            <a:ext cx="709824" cy="71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327075" y="3293986"/>
            <a:ext cx="850750" cy="184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385325" y="2897596"/>
            <a:ext cx="1143000" cy="23113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3177825" y="232000"/>
            <a:ext cx="2685600" cy="231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Hey loser what are you doing!!!Get out of my way</a:t>
            </a:r>
          </a:p>
        </p:txBody>
      </p:sp>
      <p:sp>
        <p:nvSpPr>
          <p:cNvPr id="68" name="Shape 68"/>
          <p:cNvSpPr/>
          <p:nvPr/>
        </p:nvSpPr>
        <p:spPr>
          <a:xfrm>
            <a:off x="2070950" y="1727567"/>
            <a:ext cx="1467300" cy="1556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Sorry...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6170006" y="3284601"/>
            <a:ext cx="522043" cy="6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011725" y="5370300"/>
            <a:ext cx="3537900" cy="14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2799696" y="5462227"/>
            <a:ext cx="2685600" cy="115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2852100" y="276633"/>
            <a:ext cx="3439800" cy="12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https://en.wikipedia.org/wiki/Middletown_High_School_North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564075" y="4224818"/>
            <a:ext cx="850750" cy="184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620875" y="3142868"/>
            <a:ext cx="1143000" cy="231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418341" y="3293988"/>
            <a:ext cx="1527025" cy="20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5418325" y="688433"/>
            <a:ext cx="2062200" cy="2311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Hey,you why don't you leave him alone for once.</a:t>
            </a:r>
          </a:p>
        </p:txBody>
      </p:sp>
      <p:sp>
        <p:nvSpPr>
          <p:cNvPr id="81" name="Shape 81"/>
          <p:cNvSpPr/>
          <p:nvPr/>
        </p:nvSpPr>
        <p:spPr>
          <a:xfrm>
            <a:off x="2291475" y="1325233"/>
            <a:ext cx="1801800" cy="1674400"/>
          </a:xfrm>
          <a:prstGeom prst="wedgeEllipseCallout">
            <a:avLst>
              <a:gd name="adj1" fmla="val 808"/>
              <a:gd name="adj2" fmla="val 6538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Whatever...</a:t>
            </a:r>
          </a:p>
        </p:txBody>
      </p:sp>
      <p:sp>
        <p:nvSpPr>
          <p:cNvPr id="82" name="Shape 82"/>
          <p:cNvSpPr/>
          <p:nvPr/>
        </p:nvSpPr>
        <p:spPr>
          <a:xfrm>
            <a:off x="7021800" y="2613600"/>
            <a:ext cx="1255800" cy="1630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Thanks.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7" cstate="print">
            <a:alphaModFix/>
          </a:blip>
          <a:srcRect l="178191" t="39677" r="-87166" b="51348"/>
          <a:stretch/>
        </p:blipFill>
        <p:spPr>
          <a:xfrm>
            <a:off x="7480534" y="3647483"/>
            <a:ext cx="178525" cy="23806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5213950" y="5813700"/>
            <a:ext cx="533700" cy="10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448775" y="6114541"/>
            <a:ext cx="1143000" cy="9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6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3454971" y="5540622"/>
            <a:ext cx="2292699" cy="132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906400" y="509633"/>
            <a:ext cx="7644300" cy="12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6000" kern="0">
                <a:solidFill>
                  <a:srgbClr val="000000"/>
                </a:solidFill>
                <a:cs typeface="Arial"/>
                <a:sym typeface="Arial"/>
              </a:rPr>
              <a:t>       Biography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38525" y="2504400"/>
            <a:ext cx="7983000" cy="39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Tx/>
              <a:buChar char="●"/>
            </a:pPr>
            <a:r>
              <a:rPr lang="en" sz="1400" u="sng" kern="0">
                <a:solidFill>
                  <a:srgbClr val="1C3AA9"/>
                </a:solidFill>
                <a:cs typeface="Arial"/>
                <a:sym typeface="Arial"/>
                <a:hlinkClick r:id="rId3"/>
              </a:rPr>
              <a:t>https://en.wikipedia.org/wiki/Middletown_High_School_North</a:t>
            </a:r>
            <a:r>
              <a:rPr lang="en" sz="1400" kern="0">
                <a:solidFill>
                  <a:srgbClr val="4285F4"/>
                </a:solidFill>
                <a:cs typeface="Arial"/>
                <a:sym typeface="Arial"/>
              </a:rPr>
              <a:t> </a:t>
            </a:r>
          </a:p>
          <a:p>
            <a:pPr marL="457200" indent="-228600">
              <a:buFontTx/>
              <a:buChar char="●"/>
            </a:pPr>
            <a:r>
              <a:rPr lang="en" sz="1400" u="sng" kern="0">
                <a:solidFill>
                  <a:srgbClr val="1C3AA9"/>
                </a:solidFill>
                <a:cs typeface="Arial"/>
                <a:sym typeface="Arial"/>
                <a:hlinkClick r:id="rId4"/>
              </a:rPr>
              <a:t>www.pinterest.com/pin/365424957239635965/</a:t>
            </a:r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  </a:t>
            </a:r>
          </a:p>
          <a:p>
            <a:pPr marL="457200" indent="-228600">
              <a:buFontTx/>
              <a:buChar char="●"/>
            </a:pPr>
            <a:r>
              <a:rPr lang="en" sz="1400" u="sng" kern="0">
                <a:solidFill>
                  <a:srgbClr val="1C3AA9"/>
                </a:solidFill>
                <a:cs typeface="Arial"/>
                <a:sym typeface="Arial"/>
                <a:hlinkClick r:id="rId5"/>
              </a:rPr>
              <a:t>https://www.google.com/url?sa=i&amp;rct=j&amp;q=&amp;esrc=s&amp;source=images&amp;cd=&amp;cad=rja&amp;uact=8&amp;ved=0ahUKEwijrp2czqrMAhWrvIMKHVmVDBQQjB0IBg&amp;url=http%3A%2F%2Fwww.pixhd.host%2Fs%2Fsad-fat-kid-cartoon.html&amp;psig=AFQjCNHRONROiQcoXn8BuZFhjjOo0xexfQ&amp;ust=1461701934933460</a:t>
            </a:r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457200" indent="-228600">
              <a:buFontTx/>
              <a:buChar char="●"/>
            </a:pPr>
            <a:r>
              <a:rPr lang="en" sz="1400" u="sng" kern="0">
                <a:solidFill>
                  <a:srgbClr val="1C3AA9"/>
                </a:solidFill>
                <a:cs typeface="Arial"/>
                <a:sym typeface="Arial"/>
                <a:hlinkClick r:id="rId6"/>
              </a:rPr>
              <a:t>https://www.google.com/url?sa=i&amp;rct=j&amp;q=&amp;esrc=s&amp;source=images&amp;cd=&amp;cad=rja&amp;uact=8&amp;ved=0ahUKEwjin8GH_a7MAhUimYMKHQvbDw8QjB0IBg&amp;url=http%3A%2F%2Fwww.aqusagtechnologies.com%2Fwhat-is-it-that-separates-a-good-website-from-a-bad-website%2F&amp;psig=AFQjCNGOLW5V6KZCO0gdmWf8b6-K6__jmQ&amp;ust=1461851956484704</a:t>
            </a:r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436825" y="5897000"/>
            <a:ext cx="3156000" cy="9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https://pixabay.com/en/photos/playground/?cat=people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98365" y="9210"/>
            <a:ext cx="6825249" cy="5896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166900" y="276633"/>
            <a:ext cx="2970300" cy="5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Rude. Don’t do this!!!</a:t>
            </a:r>
          </a:p>
        </p:txBody>
      </p:sp>
      <p:sp>
        <p:nvSpPr>
          <p:cNvPr id="90" name="Shape 90"/>
          <p:cNvSpPr/>
          <p:nvPr/>
        </p:nvSpPr>
        <p:spPr>
          <a:xfrm>
            <a:off x="898365" y="116465"/>
            <a:ext cx="2490047" cy="3640104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Hey!</a:t>
            </a:r>
          </a:p>
          <a:p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Get off!</a:t>
            </a:r>
          </a:p>
        </p:txBody>
      </p:sp>
      <p:sp>
        <p:nvSpPr>
          <p:cNvPr id="91" name="Shape 91"/>
          <p:cNvSpPr/>
          <p:nvPr/>
        </p:nvSpPr>
        <p:spPr>
          <a:xfrm>
            <a:off x="5864250" y="189267"/>
            <a:ext cx="2315142" cy="3640104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Wait your turn!</a:t>
            </a:r>
          </a:p>
        </p:txBody>
      </p:sp>
      <p:sp>
        <p:nvSpPr>
          <p:cNvPr id="92" name="Shape 92"/>
          <p:cNvSpPr txBox="1"/>
          <p:nvPr/>
        </p:nvSpPr>
        <p:spPr>
          <a:xfrm rot="-1836757">
            <a:off x="5892951" y="3618337"/>
            <a:ext cx="1611842" cy="1367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kern="0">
                <a:solidFill>
                  <a:srgbClr val="000000"/>
                </a:solidFill>
                <a:cs typeface="Arial"/>
                <a:sym typeface="Arial"/>
              </a:rPr>
              <a:t>Negative </a:t>
            </a:r>
          </a:p>
          <a:p>
            <a:r>
              <a:rPr lang="en" sz="2800" kern="0">
                <a:solidFill>
                  <a:srgbClr val="000000"/>
                </a:solidFill>
                <a:cs typeface="Arial"/>
                <a:sym typeface="Arial"/>
              </a:rPr>
              <a:t>Behavior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683200" y="4732300"/>
            <a:ext cx="1026600" cy="10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800" kern="0">
                <a:solidFill>
                  <a:srgbClr val="000000"/>
                </a:solidFill>
                <a:cs typeface="Arial"/>
                <a:sym typeface="Arial"/>
              </a:rPr>
              <a:t>😔</a:t>
            </a:r>
          </a:p>
        </p:txBody>
      </p:sp>
    </p:spTree>
  </p:cSld>
  <p:clrMapOvr>
    <a:masterClrMapping/>
  </p:clrMapOvr>
  <p:transition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11799" y="0"/>
            <a:ext cx="6492974" cy="578053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11550" y="5693167"/>
            <a:ext cx="2861100" cy="10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https://pixabay.com/en/photos/playground/?cat=people</a:t>
            </a:r>
          </a:p>
        </p:txBody>
      </p:sp>
      <p:sp>
        <p:nvSpPr>
          <p:cNvPr id="100" name="Shape 100"/>
          <p:cNvSpPr/>
          <p:nvPr/>
        </p:nvSpPr>
        <p:spPr>
          <a:xfrm>
            <a:off x="1386775" y="451367"/>
            <a:ext cx="2140500" cy="2533600"/>
          </a:xfrm>
          <a:prstGeom prst="wedgeRoundRectCallout">
            <a:avLst>
              <a:gd name="adj1" fmla="val -5195"/>
              <a:gd name="adj2" fmla="val 6843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Hey are you almost done.</a:t>
            </a:r>
          </a:p>
        </p:txBody>
      </p:sp>
      <p:sp>
        <p:nvSpPr>
          <p:cNvPr id="101" name="Shape 101"/>
          <p:cNvSpPr/>
          <p:nvPr/>
        </p:nvSpPr>
        <p:spPr>
          <a:xfrm>
            <a:off x="5602150" y="684333"/>
            <a:ext cx="2140500" cy="2431600"/>
          </a:xfrm>
          <a:prstGeom prst="wedgeEllipseCallout">
            <a:avLst>
              <a:gd name="adj1" fmla="val -44029"/>
              <a:gd name="adj2" fmla="val 4015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Yeah I’m done.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953174" y="305767"/>
            <a:ext cx="1245000" cy="5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Do this.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897026" y="3378167"/>
            <a:ext cx="1452300" cy="13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600" kern="0">
                <a:solidFill>
                  <a:srgbClr val="000000"/>
                </a:solidFill>
                <a:cs typeface="Arial"/>
                <a:sym typeface="Arial"/>
              </a:rPr>
              <a:t>Positive</a:t>
            </a:r>
          </a:p>
          <a:p>
            <a:r>
              <a:rPr lang="en" sz="2600" kern="0">
                <a:solidFill>
                  <a:srgbClr val="000000"/>
                </a:solidFill>
                <a:cs typeface="Arial"/>
                <a:sym typeface="Arial"/>
              </a:rPr>
              <a:t>Behavior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082625" y="4601167"/>
            <a:ext cx="1397700" cy="10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800" kern="0">
                <a:solidFill>
                  <a:srgbClr val="000000"/>
                </a:solidFill>
                <a:cs typeface="Arial"/>
                <a:sym typeface="Arial"/>
              </a:rPr>
              <a:t>😊</a:t>
            </a:r>
          </a:p>
        </p:txBody>
      </p:sp>
    </p:spTree>
  </p:cSld>
  <p:clrMapOvr>
    <a:masterClrMapping/>
  </p:clrMapOvr>
  <p:transition advTm="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Wikipedia, </a:t>
            </a:r>
            <a:r>
              <a:rPr lang="en" u="sng" dirty="0">
                <a:solidFill>
                  <a:schemeClr val="dk1"/>
                </a:solidFill>
              </a:rPr>
              <a:t>Hallway</a:t>
            </a:r>
            <a:r>
              <a:rPr lang="en" dirty="0">
                <a:solidFill>
                  <a:schemeClr val="dk1"/>
                </a:solidFill>
              </a:rPr>
              <a:t>, 4/25/16,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https://en.wikipedia.org/wiki/File:Penobscot_Valley_High_School_-_main_hallway.jpg</a:t>
            </a:r>
            <a:r>
              <a:rPr lang="en" dirty="0">
                <a:solidFill>
                  <a:schemeClr val="dk1"/>
                </a:solidFill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Deviantart, </a:t>
            </a:r>
            <a:r>
              <a:rPr lang="en" u="sng" dirty="0">
                <a:solidFill>
                  <a:schemeClr val="dk1"/>
                </a:solidFill>
              </a:rPr>
              <a:t>Michael Jackson</a:t>
            </a:r>
            <a:r>
              <a:rPr lang="en" dirty="0">
                <a:solidFill>
                  <a:schemeClr val="dk1"/>
                </a:solidFill>
              </a:rPr>
              <a:t>, 4/25/16,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http://mj-fan58.deviantart.com/art/Michael-Jackson-As-Cartoon-168423669</a:t>
            </a:r>
            <a:r>
              <a:rPr lang="en" dirty="0">
                <a:solidFill>
                  <a:schemeClr val="dk1"/>
                </a:solidFill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Flickr, </a:t>
            </a:r>
            <a:r>
              <a:rPr lang="en" u="sng" dirty="0">
                <a:solidFill>
                  <a:schemeClr val="dk1"/>
                </a:solidFill>
              </a:rPr>
              <a:t>Michael Jackson</a:t>
            </a:r>
            <a:r>
              <a:rPr lang="en" dirty="0">
                <a:solidFill>
                  <a:schemeClr val="dk1"/>
                </a:solidFill>
              </a:rPr>
              <a:t>, 4/25/16,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https://www.flickr.com/photos/vectorportal/6996042387</a:t>
            </a:r>
            <a:r>
              <a:rPr lang="en" dirty="0">
                <a:solidFill>
                  <a:schemeClr val="dk1"/>
                </a:solidFill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Pixabay, </a:t>
            </a:r>
            <a:r>
              <a:rPr lang="en" u="sng" dirty="0">
                <a:solidFill>
                  <a:schemeClr val="dk1"/>
                </a:solidFill>
              </a:rPr>
              <a:t>Playground</a:t>
            </a:r>
            <a:r>
              <a:rPr lang="en" dirty="0">
                <a:solidFill>
                  <a:schemeClr val="dk1"/>
                </a:solidFill>
              </a:rPr>
              <a:t>, 4/25/16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https://pixabay.com/en/photos/playground/?cat=people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chemeClr val="dk1"/>
                </a:solidFill>
              </a:rPr>
              <a:t>Wikimedia, </a:t>
            </a:r>
            <a:r>
              <a:rPr lang="en" u="sng" dirty="0">
                <a:solidFill>
                  <a:schemeClr val="dk1"/>
                </a:solidFill>
              </a:rPr>
              <a:t>Thumbs Up</a:t>
            </a:r>
            <a:r>
              <a:rPr lang="en" dirty="0">
                <a:solidFill>
                  <a:schemeClr val="dk1"/>
                </a:solidFill>
              </a:rPr>
              <a:t>, 4/25/16,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https://commons.wikimedia.org/wiki/File:Thumbs_up_font_awesome.svg</a:t>
            </a:r>
            <a:r>
              <a:rPr lang="en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to and NOT to do in the Schoolyard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By: Rodolfo Yaber</a:t>
            </a:r>
          </a:p>
        </p:txBody>
      </p:sp>
    </p:spTree>
  </p:cSld>
  <p:clrMapOvr>
    <a:masterClrMapping/>
  </p:clrMapOvr>
  <p:transition advTm="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1390525" y="2067600"/>
            <a:ext cx="1803300" cy="1572400"/>
          </a:xfrm>
          <a:prstGeom prst="wedgeEllipseCallout">
            <a:avLst>
              <a:gd name="adj1" fmla="val -60496"/>
              <a:gd name="adj2" fmla="val 9353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You’re so short!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247000" y="2697300"/>
            <a:ext cx="2039400" cy="27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5365050" y="262200"/>
            <a:ext cx="2148300" cy="1892400"/>
          </a:xfrm>
          <a:prstGeom prst="wedgeRoundRectCallout">
            <a:avLst>
              <a:gd name="adj1" fmla="val -8972"/>
              <a:gd name="adj2" fmla="val 10772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Yeah you're really short!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43175" y="5940700"/>
            <a:ext cx="4341600" cy="91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600" kern="0">
                <a:solidFill>
                  <a:srgbClr val="00FF00"/>
                </a:solidFill>
                <a:cs typeface="Arial"/>
                <a:sym typeface="Arial"/>
              </a:rPr>
              <a:t>What not to do </a:t>
            </a:r>
            <a:r>
              <a:rPr lang="en" sz="3600" kern="0">
                <a:solidFill>
                  <a:srgbClr val="F1C232"/>
                </a:solidFill>
                <a:cs typeface="Arial"/>
                <a:sym typeface="Arial"/>
              </a:rPr>
              <a:t>😞</a:t>
            </a:r>
            <a:r>
              <a:rPr lang="en" sz="36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5" cstate="print">
            <a:alphaModFix/>
          </a:blip>
          <a:srcRect l="7190" t="-21248" r="31301" b="8164"/>
          <a:stretch/>
        </p:blipFill>
        <p:spPr>
          <a:xfrm>
            <a:off x="343170" y="3297001"/>
            <a:ext cx="1109224" cy="224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flipH="1">
            <a:off x="3478199" y="3771299"/>
            <a:ext cx="589650" cy="1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3145075" y="1237633"/>
            <a:ext cx="2101800" cy="1979600"/>
          </a:xfrm>
          <a:prstGeom prst="wedgeEllipseCallout">
            <a:avLst>
              <a:gd name="adj1" fmla="val -4277"/>
              <a:gd name="adj2" fmla="val 10814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I think i’m gonna cry</a:t>
            </a:r>
          </a:p>
        </p:txBody>
      </p:sp>
    </p:spTree>
  </p:cSld>
  <p:clrMapOvr>
    <a:masterClrMapping/>
  </p:clrMapOvr>
  <p:transition advTm="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580800" y="3334300"/>
            <a:ext cx="819950" cy="218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23375" y="2984900"/>
            <a:ext cx="1184474" cy="26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1583450" y="1325000"/>
            <a:ext cx="3063600" cy="2009600"/>
          </a:xfrm>
          <a:prstGeom prst="wedgeEllipseCallout">
            <a:avLst>
              <a:gd name="adj1" fmla="val -50000"/>
              <a:gd name="adj2" fmla="val 7800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400" kern="0">
                <a:solidFill>
                  <a:srgbClr val="1155CC"/>
                </a:solidFill>
                <a:cs typeface="Arial"/>
                <a:sym typeface="Arial"/>
              </a:rPr>
              <a:t>Pizza steve!!!!! says your really cool</a:t>
            </a:r>
          </a:p>
        </p:txBody>
      </p:sp>
      <p:sp>
        <p:nvSpPr>
          <p:cNvPr id="78" name="Shape 78"/>
          <p:cNvSpPr/>
          <p:nvPr/>
        </p:nvSpPr>
        <p:spPr>
          <a:xfrm>
            <a:off x="4647075" y="2504400"/>
            <a:ext cx="2069100" cy="1732800"/>
          </a:xfrm>
          <a:prstGeom prst="wedgeRectCallout">
            <a:avLst>
              <a:gd name="adj1" fmla="val -83192"/>
              <a:gd name="adj2" fmla="val 526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Thank you I feel much better now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271425" y="5809700"/>
            <a:ext cx="3265200" cy="9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600" kern="0">
                <a:solidFill>
                  <a:srgbClr val="00FFFF"/>
                </a:solidFill>
                <a:cs typeface="Arial"/>
                <a:sym typeface="Arial"/>
              </a:rPr>
              <a:t>What to do </a:t>
            </a:r>
            <a:r>
              <a:rPr lang="en" sz="3600" kern="0">
                <a:solidFill>
                  <a:srgbClr val="F1C232"/>
                </a:solidFill>
                <a:cs typeface="Arial"/>
                <a:sym typeface="Arial"/>
              </a:rPr>
              <a:t>😁</a:t>
            </a:r>
          </a:p>
        </p:txBody>
      </p:sp>
    </p:spTree>
  </p:cSld>
  <p:clrMapOvr>
    <a:masterClrMapping/>
  </p:clrMapOvr>
  <p:transition advTm="4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Geograph, </a:t>
            </a:r>
            <a:r>
              <a:rPr lang="en" sz="1400" u="sng">
                <a:solidFill>
                  <a:srgbClr val="000000"/>
                </a:solidFill>
              </a:rPr>
              <a:t>school yard,</a:t>
            </a:r>
            <a:r>
              <a:rPr lang="en" sz="1400">
                <a:solidFill>
                  <a:srgbClr val="000000"/>
                </a:solidFill>
              </a:rPr>
              <a:t> 4/25/16 </a:t>
            </a:r>
            <a:r>
              <a:rPr lang="en" sz="1400" u="sng">
                <a:solidFill>
                  <a:srgbClr val="0000FF"/>
                </a:solidFill>
                <a:hlinkClick r:id="rId3"/>
              </a:rPr>
              <a:t>http://www.geograph.org.uk/photo/2617653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Wikidpedia, </a:t>
            </a:r>
            <a:r>
              <a:rPr lang="en" sz="1400" u="sng">
                <a:solidFill>
                  <a:srgbClr val="000000"/>
                </a:solidFill>
              </a:rPr>
              <a:t>cartoon character, </a:t>
            </a:r>
            <a:r>
              <a:rPr lang="en" sz="1400">
                <a:solidFill>
                  <a:srgbClr val="000000"/>
                </a:solidFill>
              </a:rPr>
              <a:t>4/25/16</a:t>
            </a:r>
            <a:r>
              <a:rPr lang="en" sz="1400">
                <a:solidFill>
                  <a:srgbClr val="9FC5E8"/>
                </a:solidFill>
              </a:rPr>
              <a:t> </a:t>
            </a:r>
            <a:r>
              <a:rPr lang="en" sz="1400" u="sng">
                <a:solidFill>
                  <a:srgbClr val="0000FF"/>
                </a:solidFill>
                <a:hlinkClick r:id="rId4"/>
              </a:rPr>
              <a:t>https://en.wikipedia.org/wiki/Cyanide_%26_Happiness</a:t>
            </a:r>
            <a:r>
              <a:rPr lang="en" sz="1400">
                <a:solidFill>
                  <a:srgbClr val="0000FF"/>
                </a:solidFill>
              </a:rPr>
              <a:t> 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Flickr </a:t>
            </a:r>
            <a:r>
              <a:rPr lang="en" sz="1400" u="sng">
                <a:solidFill>
                  <a:srgbClr val="000000"/>
                </a:solidFill>
              </a:rPr>
              <a:t>cartoon</a:t>
            </a:r>
            <a:r>
              <a:rPr lang="en" sz="1400">
                <a:solidFill>
                  <a:srgbClr val="000000"/>
                </a:solidFill>
              </a:rPr>
              <a:t> 4/25/16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https://www.flickr.com/photos/56866338@N06/8725704289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Pixabay  </a:t>
            </a:r>
            <a:r>
              <a:rPr lang="en" sz="1400" u="sng">
                <a:solidFill>
                  <a:srgbClr val="000000"/>
                </a:solidFill>
              </a:rPr>
              <a:t>sad boy</a:t>
            </a:r>
            <a:r>
              <a:rPr lang="en" sz="1400">
                <a:solidFill>
                  <a:srgbClr val="000000"/>
                </a:solidFill>
              </a:rPr>
              <a:t> 4/25/16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https://pixabay.com/en/boy-cartoon-child-comic-characters-1296150/</a:t>
            </a: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 Deviantart </a:t>
            </a:r>
            <a:r>
              <a:rPr lang="en" sz="1400" u="sng">
                <a:solidFill>
                  <a:srgbClr val="000000"/>
                </a:solidFill>
              </a:rPr>
              <a:t>pizza steve</a:t>
            </a:r>
            <a:r>
              <a:rPr lang="en" sz="1400">
                <a:solidFill>
                  <a:srgbClr val="000000"/>
                </a:solidFill>
              </a:rPr>
              <a:t> 4/25/16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http://badboylol.deviantart.com/art/Pizza-Steve-540961819</a:t>
            </a: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Domain </a:t>
            </a:r>
            <a:r>
              <a:rPr lang="en" sz="1400" u="sng">
                <a:solidFill>
                  <a:srgbClr val="000000"/>
                </a:solidFill>
              </a:rPr>
              <a:t>Schoolyard </a:t>
            </a:r>
            <a:r>
              <a:rPr lang="en" sz="1400">
                <a:solidFill>
                  <a:srgbClr val="000000"/>
                </a:solidFill>
              </a:rPr>
              <a:t>4/27/16 </a:t>
            </a:r>
            <a:r>
              <a:rPr lang="en" sz="1400" u="sng">
                <a:solidFill>
                  <a:schemeClr val="hlink"/>
                </a:solidFill>
                <a:hlinkClick r:id="rId8"/>
              </a:rPr>
              <a:t>http://www.public-domain-image.com/free-images/people/children-kids/students-learn-about-schoolyard-habitats/attachment/students-learn-about-schoolyard-habitats</a:t>
            </a: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-149600" y="5569233"/>
            <a:ext cx="8924400" cy="128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 cstate="print">
            <a:alphaModFix/>
          </a:blip>
          <a:srcRect l="15106" t="20689" r="13229" b="8116"/>
          <a:stretch/>
        </p:blipFill>
        <p:spPr>
          <a:xfrm>
            <a:off x="3138912" y="4673542"/>
            <a:ext cx="2347376" cy="17490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439425" y="398900"/>
            <a:ext cx="4361100" cy="296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800" kern="0">
                <a:solidFill>
                  <a:srgbClr val="000000"/>
                </a:solidFill>
                <a:cs typeface="Arial"/>
                <a:sym typeface="Arial"/>
              </a:rPr>
              <a:t>Bad behavior or Bad Citizen 😢</a:t>
            </a:r>
          </a:p>
        </p:txBody>
      </p:sp>
      <p:sp>
        <p:nvSpPr>
          <p:cNvPr id="65" name="Shape 65"/>
          <p:cNvSpPr/>
          <p:nvPr/>
        </p:nvSpPr>
        <p:spPr>
          <a:xfrm flipH="1">
            <a:off x="388825" y="3202167"/>
            <a:ext cx="2750100" cy="1964000"/>
          </a:xfrm>
          <a:prstGeom prst="cloudCallout">
            <a:avLst>
              <a:gd name="adj1" fmla="val -48832"/>
              <a:gd name="adj2" fmla="val 5646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Why is he so annoying!!!!</a:t>
            </a:r>
          </a:p>
        </p:txBody>
      </p:sp>
      <p:sp>
        <p:nvSpPr>
          <p:cNvPr id="66" name="Shape 66"/>
          <p:cNvSpPr/>
          <p:nvPr/>
        </p:nvSpPr>
        <p:spPr>
          <a:xfrm>
            <a:off x="5132000" y="2869033"/>
            <a:ext cx="2105700" cy="1641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Hi Brandon, how was your day.</a:t>
            </a:r>
          </a:p>
        </p:txBody>
      </p:sp>
      <p:cxnSp>
        <p:nvCxnSpPr>
          <p:cNvPr id="67" name="Shape 67"/>
          <p:cNvCxnSpPr/>
          <p:nvPr/>
        </p:nvCxnSpPr>
        <p:spPr>
          <a:xfrm rot="10800000">
            <a:off x="2186375" y="1534367"/>
            <a:ext cx="11400" cy="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advTm="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0" y="6013500"/>
            <a:ext cx="2555400" cy="9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400" u="sng" kern="0">
                <a:solidFill>
                  <a:srgbClr val="0097A7"/>
                </a:solidFill>
                <a:cs typeface="Arial"/>
                <a:sym typeface="Arial"/>
                <a:hlinkClick r:id="rId3"/>
              </a:rPr>
              <a:t>https://www.flickr.com/photos/michellerocks/5002342589</a:t>
            </a:r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6004"/>
            <a:ext cx="9144000" cy="617366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95675" y="1412800"/>
            <a:ext cx="1943700" cy="1892800"/>
          </a:xfrm>
          <a:prstGeom prst="wedgeRectCallout">
            <a:avLst>
              <a:gd name="adj1" fmla="val 67413"/>
              <a:gd name="adj2" fmla="val 9229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895675" y="1412800"/>
            <a:ext cx="1943700" cy="18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The sky sure does look nice today! 😊</a:t>
            </a:r>
          </a:p>
        </p:txBody>
      </p:sp>
      <p:sp>
        <p:nvSpPr>
          <p:cNvPr id="64" name="Shape 64"/>
          <p:cNvSpPr/>
          <p:nvPr/>
        </p:nvSpPr>
        <p:spPr>
          <a:xfrm>
            <a:off x="5634925" y="2023900"/>
            <a:ext cx="2173200" cy="1892800"/>
          </a:xfrm>
          <a:prstGeom prst="wedgeRoundRectCallout">
            <a:avLst>
              <a:gd name="adj1" fmla="val -35040"/>
              <a:gd name="adj2" fmla="val 8332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5776875" y="2286000"/>
            <a:ext cx="1943700" cy="14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No it is not! I’m getting bored</a:t>
            </a:r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!</a:t>
            </a:r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 😠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0" y="0"/>
            <a:ext cx="1670700" cy="655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👎</a:t>
            </a: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Bad Citizen</a:t>
            </a:r>
          </a:p>
        </p:txBody>
      </p:sp>
    </p:spTree>
  </p:cSld>
  <p:clrMapOvr>
    <a:masterClrMapping/>
  </p:clrMapOvr>
  <p:transition advTm="4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3"/>
            <a:ext cx="9144000" cy="61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644300" y="1179467"/>
            <a:ext cx="2206200" cy="1703600"/>
          </a:xfrm>
          <a:prstGeom prst="wedgeRectCallout">
            <a:avLst>
              <a:gd name="adj1" fmla="val 71860"/>
              <a:gd name="adj2" fmla="val 1499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720750" y="1288667"/>
            <a:ext cx="2050500" cy="14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The sky sure looks nice today! 😊</a:t>
            </a:r>
          </a:p>
        </p:txBody>
      </p:sp>
      <p:sp>
        <p:nvSpPr>
          <p:cNvPr id="74" name="Shape 74"/>
          <p:cNvSpPr/>
          <p:nvPr/>
        </p:nvSpPr>
        <p:spPr>
          <a:xfrm>
            <a:off x="6151025" y="1805500"/>
            <a:ext cx="2293500" cy="1878400"/>
          </a:xfrm>
          <a:prstGeom prst="wedgeRoundRectCallout">
            <a:avLst>
              <a:gd name="adj1" fmla="val -50000"/>
              <a:gd name="adj2" fmla="val 90192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6380350" y="2045700"/>
            <a:ext cx="1938300" cy="139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I like how there are different colors</a:t>
            </a:r>
            <a:r>
              <a:rPr lang="en" sz="1400" kern="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 😃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5525" y="6057200"/>
            <a:ext cx="2533500" cy="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u="sng" kern="0">
                <a:solidFill>
                  <a:srgbClr val="0097A7"/>
                </a:solidFill>
                <a:cs typeface="Arial"/>
                <a:sym typeface="Arial"/>
                <a:hlinkClick r:id="rId4"/>
              </a:rPr>
              <a:t>https://www.flickr.com/photos/michellerocks/5002342589</a:t>
            </a:r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 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774000" y="4120636"/>
            <a:ext cx="1701776" cy="170356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-20150" y="0"/>
            <a:ext cx="2149500" cy="626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👍</a:t>
            </a: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Good Citizen</a:t>
            </a:r>
          </a:p>
        </p:txBody>
      </p:sp>
    </p:spTree>
  </p:cSld>
  <p:clrMapOvr>
    <a:masterClrMapping/>
  </p:clrMapOvr>
  <p:transition advTm="4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04">
            <a:alpha val="4577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solidFill>
            <a:srgbClr val="9CFF0C">
              <a:alpha val="45000"/>
            </a:srgbClr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solidFill>
            <a:srgbClr val="9CFF0C">
              <a:alpha val="45000"/>
            </a:srgbClr>
          </a:solidFill>
          <a:ln w="952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Fickr, </a:t>
            </a:r>
            <a:r>
              <a:rPr lang="en" sz="1400" u="sng">
                <a:solidFill>
                  <a:schemeClr val="dk1"/>
                </a:solidFill>
              </a:rPr>
              <a:t>Snoopy</a:t>
            </a:r>
            <a:r>
              <a:rPr lang="en" sz="1400">
                <a:solidFill>
                  <a:schemeClr val="dk1"/>
                </a:solidFill>
              </a:rPr>
              <a:t> 4/25/16, 				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https://www.flickr.com/photos/michellerocks/5002342589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Sketchport , </a:t>
            </a:r>
            <a:r>
              <a:rPr lang="en" sz="1400" u="sng">
                <a:solidFill>
                  <a:schemeClr val="dk1"/>
                </a:solidFill>
              </a:rPr>
              <a:t>Snoopy dog</a:t>
            </a:r>
            <a:r>
              <a:rPr lang="en" sz="1400">
                <a:solidFill>
                  <a:schemeClr val="dk1"/>
                </a:solidFill>
              </a:rPr>
              <a:t>  4/25/16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https://www.sketchport.com/drawing/6199784754905088/laughing-snoopy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0" y="5569233"/>
            <a:ext cx="8924400" cy="128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 cstate="print">
            <a:alphaModFix/>
          </a:blip>
          <a:srcRect l="15106" t="20689" r="13229" b="8116"/>
          <a:stretch/>
        </p:blipFill>
        <p:spPr>
          <a:xfrm>
            <a:off x="3061800" y="4596802"/>
            <a:ext cx="2347376" cy="17490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149825" y="189367"/>
            <a:ext cx="4361100" cy="29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4800" kern="0">
                <a:solidFill>
                  <a:srgbClr val="000000"/>
                </a:solidFill>
                <a:cs typeface="Arial"/>
                <a:sym typeface="Arial"/>
              </a:rPr>
              <a:t>Good behavior or Good citizen 😆</a:t>
            </a:r>
          </a:p>
        </p:txBody>
      </p:sp>
      <p:sp>
        <p:nvSpPr>
          <p:cNvPr id="77" name="Shape 77"/>
          <p:cNvSpPr/>
          <p:nvPr/>
        </p:nvSpPr>
        <p:spPr>
          <a:xfrm flipH="1">
            <a:off x="-114025" y="2861333"/>
            <a:ext cx="2750100" cy="2332000"/>
          </a:xfrm>
          <a:prstGeom prst="cloudCallout">
            <a:avLst>
              <a:gd name="adj1" fmla="val -66281"/>
              <a:gd name="adj2" fmla="val 476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So I am having a really bad day.</a:t>
            </a:r>
          </a:p>
        </p:txBody>
      </p:sp>
      <p:sp>
        <p:nvSpPr>
          <p:cNvPr id="78" name="Shape 78"/>
          <p:cNvSpPr/>
          <p:nvPr/>
        </p:nvSpPr>
        <p:spPr>
          <a:xfrm>
            <a:off x="4545150" y="2683100"/>
            <a:ext cx="3014700" cy="1964000"/>
          </a:xfrm>
          <a:prstGeom prst="wedgeEllipseCallout">
            <a:avLst>
              <a:gd name="adj1" fmla="val -21374"/>
              <a:gd name="adj2" fmla="val 664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Don’t worry if you want we could do whatever you want.</a:t>
            </a:r>
          </a:p>
        </p:txBody>
      </p:sp>
    </p:spTree>
  </p:cSld>
  <p:clrMapOvr>
    <a:masterClrMapping/>
  </p:clrMapOvr>
  <p:transition advTm="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Flickr, </a:t>
            </a:r>
            <a:r>
              <a:rPr lang="en" u="sng"/>
              <a:t>chicago landscape,</a:t>
            </a:r>
            <a:r>
              <a:rPr lang="en"/>
              <a:t> 4/25/16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www.flickr.com/photos/peterhess/14146383994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Vimeo, </a:t>
            </a:r>
            <a:r>
              <a:rPr lang="en" u="sng"/>
              <a:t>and happiness,</a:t>
            </a:r>
            <a:r>
              <a:rPr lang="en"/>
              <a:t> 4/25/16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https://vimeo.com/78057588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</p:spTree>
  </p:cSld>
  <p:clrMapOvr>
    <a:masterClrMapping/>
  </p:clrMapOvr>
  <p:transition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334233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             </a:t>
            </a:r>
            <a:r>
              <a:rPr lang="en" b="1">
                <a:solidFill>
                  <a:srgbClr val="000000"/>
                </a:solidFill>
              </a:rPr>
              <a:t>  </a:t>
            </a:r>
            <a:r>
              <a:rPr lang="en" sz="4800" b="1">
                <a:solidFill>
                  <a:srgbClr val="000000"/>
                </a:solidFill>
              </a:rPr>
              <a:t>Be A Good Person</a:t>
            </a:r>
            <a:r>
              <a:rPr lang="en" sz="4800">
                <a:solidFill>
                  <a:schemeClr val="accent5"/>
                </a:solidFill>
              </a:rPr>
              <a:t>  </a:t>
            </a:r>
            <a:r>
              <a:rPr lang="en"/>
              <a:t>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834625" y="4484633"/>
            <a:ext cx="2784600" cy="1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" sz="30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p:transition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19281" y="3264700"/>
            <a:ext cx="3702851" cy="22537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037425" y="5867900"/>
            <a:ext cx="6552300" cy="9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911075" y="829933"/>
            <a:ext cx="5853300" cy="10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Do not text not bad to some at school and that you are at the school you can get in trouble.</a:t>
            </a:r>
          </a:p>
        </p:txBody>
      </p:sp>
      <p:sp>
        <p:nvSpPr>
          <p:cNvPr id="63" name="Shape 63"/>
          <p:cNvSpPr/>
          <p:nvPr/>
        </p:nvSpPr>
        <p:spPr>
          <a:xfrm rot="-370">
            <a:off x="3245854" y="2275133"/>
            <a:ext cx="2789700" cy="1740000"/>
          </a:xfrm>
          <a:prstGeom prst="cloudCallout">
            <a:avLst>
              <a:gd name="adj1" fmla="val -63008"/>
              <a:gd name="adj2" fmla="val 6357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I do not like the text message I get from one of the students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689739" y="4552302"/>
            <a:ext cx="1343225" cy="179096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7141925" y="1659900"/>
            <a:ext cx="1769100" cy="1921600"/>
          </a:xfrm>
          <a:prstGeom prst="wedgeRectCallout">
            <a:avLst>
              <a:gd name="adj1" fmla="val 27161"/>
              <a:gd name="adj2" fmla="val 9396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Haha i just send a message and it was a mean  message.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402475" y="5358267"/>
            <a:ext cx="2238600" cy="3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53750" y="5707867"/>
            <a:ext cx="8245800" cy="115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400" b="1" kern="0">
                <a:solidFill>
                  <a:srgbClr val="000000"/>
                </a:solidFill>
                <a:cs typeface="Arial"/>
                <a:sym typeface="Arial"/>
              </a:rPr>
              <a:t>Do not be mean to other people at all</a:t>
            </a:r>
          </a:p>
        </p:txBody>
      </p:sp>
    </p:spTree>
  </p:cSld>
  <p:clrMapOvr>
    <a:masterClrMapping/>
  </p:clrMapOvr>
  <p:transition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451822" y="1485235"/>
            <a:ext cx="3655425" cy="37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 rot="1928335">
            <a:off x="6351049" y="868912"/>
            <a:ext cx="1678278" cy="1938061"/>
          </a:xfrm>
          <a:prstGeom prst="cloudCallout">
            <a:avLst>
              <a:gd name="adj1" fmla="val -74844"/>
              <a:gd name="adj2" fmla="val 12151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I do not want him to bully me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801850" y="276633"/>
            <a:ext cx="5427300" cy="10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b="1" kern="0">
                <a:solidFill>
                  <a:srgbClr val="000000"/>
                </a:solidFill>
                <a:cs typeface="Arial"/>
                <a:sym typeface="Arial"/>
              </a:rPr>
              <a:t>Do not bully people or be mean to them!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0" y="5329233"/>
            <a:ext cx="9144000" cy="15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3400" kern="0">
                <a:solidFill>
                  <a:srgbClr val="000000"/>
                </a:solidFill>
                <a:cs typeface="Arial"/>
                <a:sym typeface="Arial"/>
              </a:rPr>
              <a:t>Be Good to other and they well be good to you 😀</a:t>
            </a:r>
          </a:p>
        </p:txBody>
      </p:sp>
    </p:spTree>
  </p:cSld>
  <p:clrMapOvr>
    <a:masterClrMapping/>
  </p:clrMapOvr>
  <p:transition advTm="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085800" y="6377600"/>
            <a:ext cx="4706700" cy="4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u="sng" kern="0">
                <a:solidFill>
                  <a:srgbClr val="0097A7"/>
                </a:solidFill>
                <a:cs typeface="Arial"/>
                <a:sym typeface="Arial"/>
                <a:hlinkClick r:id="rId4"/>
              </a:rPr>
              <a:t>www.flickr.com/photos/kjarrett/7841950486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725450" y="1557899"/>
            <a:ext cx="3477200" cy="33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 rot="2271570">
            <a:off x="5556755" y="566688"/>
            <a:ext cx="2629832" cy="2138161"/>
          </a:xfrm>
          <a:prstGeom prst="cloudCallout">
            <a:avLst>
              <a:gd name="adj1" fmla="val -41591"/>
              <a:gd name="adj2" fmla="val 10592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She was nice to us and is like a friend to and not a bully.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424325" y="5139967"/>
            <a:ext cx="3477300" cy="10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Good behavior and positive behavior </a:t>
            </a:r>
          </a:p>
        </p:txBody>
      </p:sp>
    </p:spTree>
  </p:cSld>
  <p:clrMapOvr>
    <a:masterClrMapping/>
  </p:clrMapOvr>
  <p:transition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>
                <a:solidFill>
                  <a:schemeClr val="dk1"/>
                </a:solidFill>
              </a:rPr>
              <a:t>http://towson.shownbyphotos.com/Towson-stephens-hall-pictures.html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u="sng">
                <a:solidFill>
                  <a:schemeClr val="accent5"/>
                </a:solidFill>
                <a:hlinkClick r:id="rId3"/>
              </a:rPr>
              <a:t>https://en.wikipedia.org/wiki/Middletown_High_School_North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u="sng">
                <a:solidFill>
                  <a:schemeClr val="accent5"/>
                </a:solidFill>
                <a:hlinkClick r:id="rId4"/>
              </a:rPr>
              <a:t>www.flickr.com/photos/kjarrett/7841950486</a:t>
            </a:r>
            <a:r>
              <a:rPr lang="en" sz="1400">
                <a:solidFill>
                  <a:schemeClr val="dk1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advTm="4000"/>
</p:sld>
</file>

<file path=ppt/theme/theme1.xml><?xml version="1.0" encoding="utf-8"?>
<a:theme xmlns:a="http://schemas.openxmlformats.org/drawingml/2006/main" name="5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73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4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895</Words>
  <Application>Microsoft Office PowerPoint</Application>
  <PresentationFormat>On-screen Show (4:3)</PresentationFormat>
  <Paragraphs>93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22</vt:i4>
      </vt:variant>
    </vt:vector>
  </HeadingPairs>
  <TitlesOfParts>
    <vt:vector size="52" baseType="lpstr">
      <vt:lpstr>Alfa Slab One</vt:lpstr>
      <vt:lpstr>Arial</vt:lpstr>
      <vt:lpstr>Calibri</vt:lpstr>
      <vt:lpstr>Comic Sans MS</vt:lpstr>
      <vt:lpstr>Corsiva</vt:lpstr>
      <vt:lpstr>Courgette</vt:lpstr>
      <vt:lpstr>Indie Flower</vt:lpstr>
      <vt:lpstr>Proxima Nova</vt:lpstr>
      <vt:lpstr>5_simple-light-2</vt:lpstr>
      <vt:lpstr>6_simple-light-2</vt:lpstr>
      <vt:lpstr>7_simple-light-2</vt:lpstr>
      <vt:lpstr>8_simple-light-2</vt:lpstr>
      <vt:lpstr>9_simple-light-2</vt:lpstr>
      <vt:lpstr>10_simple-light-2</vt:lpstr>
      <vt:lpstr>11_simple-light-2</vt:lpstr>
      <vt:lpstr>12_simple-light-2</vt:lpstr>
      <vt:lpstr>1_gameday</vt:lpstr>
      <vt:lpstr>2_gameday</vt:lpstr>
      <vt:lpstr>3_gameday</vt:lpstr>
      <vt:lpstr>20_simple-light-2</vt:lpstr>
      <vt:lpstr>21_simple-light-2</vt:lpstr>
      <vt:lpstr>22_simple-light-2</vt:lpstr>
      <vt:lpstr>4_gameday</vt:lpstr>
      <vt:lpstr>5_gameday</vt:lpstr>
      <vt:lpstr>6_gameday</vt:lpstr>
      <vt:lpstr>7_gameday</vt:lpstr>
      <vt:lpstr>72_simple-light-2</vt:lpstr>
      <vt:lpstr>73_simple-light-2</vt:lpstr>
      <vt:lpstr>74_simple-light-2</vt:lpstr>
      <vt:lpstr>1_Office Theme</vt:lpstr>
      <vt:lpstr>PowerPoint Presentation</vt:lpstr>
      <vt:lpstr>PowerPoint Presentation</vt:lpstr>
      <vt:lpstr>PowerPoint Presentation</vt:lpstr>
      <vt:lpstr>Bibliography</vt:lpstr>
      <vt:lpstr>               Be A Good Person   </vt:lpstr>
      <vt:lpstr>PowerPoint Presentation</vt:lpstr>
      <vt:lpstr>PowerPoint Presentation</vt:lpstr>
      <vt:lpstr>PowerPoint Presentation</vt:lpstr>
      <vt:lpstr>Bibliography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  <vt:lpstr>What to and NOT to do in the Schoolyard</vt:lpstr>
      <vt:lpstr>PowerPoint Presentation</vt:lpstr>
      <vt:lpstr>PowerPoint Presentation</vt:lpstr>
      <vt:lpstr>Bibliography</vt:lpstr>
      <vt:lpstr>PowerPoint Presentation</vt:lpstr>
      <vt:lpstr>PowerPoint Presentation</vt:lpstr>
      <vt:lpstr>Bibliography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pmartin</dc:creator>
  <cp:lastModifiedBy>Patricia Martin</cp:lastModifiedBy>
  <cp:revision>13</cp:revision>
  <dcterms:created xsi:type="dcterms:W3CDTF">2016-05-03T13:53:59Z</dcterms:created>
  <dcterms:modified xsi:type="dcterms:W3CDTF">2018-05-08T15:36:04Z</dcterms:modified>
</cp:coreProperties>
</file>